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tiné Gyűrű Eszter | Hitoktatási referens" initials="KGE|Hr" lastIdx="2" clrIdx="0">
    <p:extLst>
      <p:ext uri="{19B8F6BF-5375-455C-9EA6-DF929625EA0E}">
        <p15:presenceInfo xmlns:p15="http://schemas.microsoft.com/office/powerpoint/2012/main" userId="S-1-5-21-4225540653-689736825-1858342331-12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DA5443-E809-4E19-AB0D-135B952CD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9C7EF20-2006-450A-AC12-B1264A5D9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D332EC2-99D3-4BB1-9423-0692CD7F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9F7E93-3B62-43F8-A257-2C137B82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598FC5F-D9A3-4CDC-94B3-D7BEE2AF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74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D7B343-1614-4F25-B1BE-BB8CA42DB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25820E1-596C-44A0-AF00-F7A3678AF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D53E6AA-0071-4476-B491-F4D5437F6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F03DF34-BB14-4B03-ABFF-319CD837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A965175-B91A-42F8-A7B5-8D171A68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356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400A0CA-8375-46E2-AD62-A40392037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130A9C2-BE37-48C5-9E5C-012F8AFE4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4628CE-3C51-409E-866D-05C64A241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94FD1DF-6EF6-4C09-9203-B4AFB6E3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0F8C6D2-486B-46E3-87CB-A97C05AB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389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C1E673-489F-4B6E-9805-13659AC38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2FEBE6C-8841-48E8-B863-80749C0AD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E1C767-6522-4089-BA77-49522DBF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CD25A7B-C0D2-45B8-8D36-720CD7A7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78EEBF0-EE65-480C-9ACF-D4041223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591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514E11-3F08-451D-A28B-A620C503B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7998421-CE0D-4165-A176-9BDD874F5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C0C382E-EF6B-432E-AC55-48BF7D535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E11B3D-955B-442B-B1AF-361D50EF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351ECA4-F048-42C4-9CC6-A003E5FA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446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5C066F-3EB9-4968-A2D9-4E0D7723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41F00F-63DA-4A50-B9C1-E90BD07B8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46DBEDD-2FA3-4C4E-A803-4CBF48BAA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C446422-40BD-479B-A432-4DAAC38C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73D436C-8BE5-401D-952C-AE26B8803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289C7E1-DBFB-4692-8A78-CA368816F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952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0171EC-54B1-4538-928E-9DF6B400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3F38C87-A1CF-41EE-B2C5-AA9B22A66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2AEEF69-F968-4D95-8DEB-305B60D92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1906CE0-BB39-4B8A-8E05-F9E10B793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B78A2C1-D9A8-4058-B3C8-B75410D21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FED77F4-978A-45CD-AC0A-8F6F42CF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C21C077-DAD9-4700-BB68-041F059A7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3B886F6-04CB-4010-8307-727CB501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395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E38466-16A8-4EA3-9BC8-5DA1FE164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E6035D1-BDBD-4437-B822-914A4A00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069D9F4-CE31-44C4-A398-6BAC2557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F16E629-87AE-4509-8B10-F53EBD40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072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60F1E4F-5EF4-4476-A537-B8574EC4A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0D83F22-CA4C-4E47-B13A-924C1BC5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0C13EDF-45C9-4BC3-813F-FED481317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971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2EBF8F-EF0C-4AC0-880C-F7550CE53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780C20-2537-4565-A115-B5215352E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6ECA991-48A9-4D46-B94A-50185425A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50AAAA5-69D7-45EA-8467-425F94CD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44B889E-A654-47EE-9AC3-273C6054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4B6FA80-546A-4509-B39D-7FD84EDE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65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8D9EE3-A367-47B1-B4B5-B06E05031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11D17D1-77A4-4A57-8654-F009E4B88D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3C93A0F-8E7E-404D-8D1F-15A992CF5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0C28FFE-9BE4-4E76-B56A-CEB530C5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F33BC4B-AFCE-4C17-934E-66D7C200F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544535D-5534-4FC3-B2A4-6DB5FC4E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9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2DF1A41-5195-4247-BF8C-8583528D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2A9DCD0-2E45-436A-B718-F2044D76B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542F43B-9C1E-4AEF-9A2A-F7C2651D3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2D1CABC-83FE-4967-BC22-A33A8B274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24DBD8E-16E6-4414-937F-750B0C3D2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803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647D4E87-7939-419D-B1D9-234FD7914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286" y="271984"/>
            <a:ext cx="1146147" cy="1146147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C8316A4E-CD98-4AE6-A113-4C66B782B62E}"/>
              </a:ext>
            </a:extLst>
          </p:cNvPr>
          <p:cNvSpPr txBox="1"/>
          <p:nvPr/>
        </p:nvSpPr>
        <p:spPr>
          <a:xfrm>
            <a:off x="3405641" y="6158753"/>
            <a:ext cx="494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 </a:t>
            </a:r>
            <a:endParaRPr lang="hu-HU" sz="1400" dirty="0">
              <a:solidFill>
                <a:srgbClr val="99000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D1916A29-8851-40BC-B038-706FA6D92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59" y="-282518"/>
            <a:ext cx="9905999" cy="681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9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3;p22">
            <a:extLst>
              <a:ext uri="{FF2B5EF4-FFF2-40B4-BE49-F238E27FC236}">
                <a16:creationId xmlns:a16="http://schemas.microsoft.com/office/drawing/2014/main" id="{7C342E77-D150-4FCE-BAD9-391D33D12E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515" t="7752"/>
          <a:stretch/>
        </p:blipFill>
        <p:spPr>
          <a:xfrm>
            <a:off x="416142" y="585606"/>
            <a:ext cx="5202936" cy="58107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E9F50B1-44D6-4B73-B201-F4007EC4F4BC}"/>
              </a:ext>
            </a:extLst>
          </p:cNvPr>
          <p:cNvSpPr txBox="1"/>
          <p:nvPr/>
        </p:nvSpPr>
        <p:spPr>
          <a:xfrm>
            <a:off x="7134917" y="912881"/>
            <a:ext cx="5202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hu-HU" sz="3200" b="1" dirty="0">
                <a:solidFill>
                  <a:srgbClr val="990000"/>
                </a:solidFill>
                <a:latin typeface="Monotype Corsiva" panose="03010101010201010101" pitchFamily="66" charset="0"/>
                <a:ea typeface="Arial"/>
                <a:cs typeface="Arial"/>
                <a:sym typeface="Arial"/>
              </a:rPr>
              <a:t>Emlékműve Szigligeten</a:t>
            </a:r>
            <a:endParaRPr lang="hu-HU" sz="3200" b="1" dirty="0">
              <a:solidFill>
                <a:srgbClr val="990000"/>
              </a:solidFill>
              <a:latin typeface="Monotype Corsiva" panose="03010101010201010101" pitchFamily="66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25E66F5-90C6-4006-99A3-5752981530BC}"/>
              </a:ext>
            </a:extLst>
          </p:cNvPr>
          <p:cNvSpPr txBox="1"/>
          <p:nvPr/>
        </p:nvSpPr>
        <p:spPr>
          <a:xfrm>
            <a:off x="9090212" y="6329082"/>
            <a:ext cx="2994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200" dirty="0">
                <a:solidFill>
                  <a:srgbClr val="990000"/>
                </a:solidFill>
                <a:latin typeface="Georgia" panose="02040502050405020303" pitchFamily="18" charset="0"/>
              </a:rPr>
              <a:t>https://www.veszpremiersekseg.hu</a:t>
            </a:r>
            <a:endParaRPr lang="hu-HU" sz="1200" dirty="0">
              <a:solidFill>
                <a:prstClr val="black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4DD5771-7893-4C14-9E19-08332C741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55" y="1603417"/>
            <a:ext cx="5727821" cy="404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7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7AAAC488-C507-42CC-AED7-4D4E3F9D4BAE}"/>
              </a:ext>
            </a:extLst>
          </p:cNvPr>
          <p:cNvSpPr/>
          <p:nvPr/>
        </p:nvSpPr>
        <p:spPr>
          <a:xfrm>
            <a:off x="8667696" y="6399910"/>
            <a:ext cx="32704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>
                <a:solidFill>
                  <a:srgbClr val="990000"/>
                </a:solidFill>
                <a:latin typeface="Georgia" panose="02040502050405020303" pitchFamily="18" charset="0"/>
              </a:rPr>
              <a:t>Forrás:  https://www.bodimariamagdolna.hu</a:t>
            </a:r>
            <a:endParaRPr lang="hu-HU" sz="12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D53132E-05E9-4B4F-8E93-F1BF9ADD8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1600"/>
            <a:ext cx="5313223" cy="375621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BF15E11-5521-4FDE-A5FD-3D989ECDD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5" y="339364"/>
            <a:ext cx="5137770" cy="616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5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2">
            <a:extLst>
              <a:ext uri="{FF2B5EF4-FFF2-40B4-BE49-F238E27FC236}">
                <a16:creationId xmlns:a16="http://schemas.microsoft.com/office/drawing/2014/main" id="{BCB82DBD-EFB7-4D31-8222-83571A17A73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81758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32D41F4C-362B-4C20-8560-C3654F4AA93B}"/>
              </a:ext>
            </a:extLst>
          </p:cNvPr>
          <p:cNvSpPr/>
          <p:nvPr/>
        </p:nvSpPr>
        <p:spPr>
          <a:xfrm>
            <a:off x="7569938" y="784930"/>
            <a:ext cx="5124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32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Édesanyjával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7E8E0CE-AA5E-482F-8D73-2879939AC839}"/>
              </a:ext>
            </a:extLst>
          </p:cNvPr>
          <p:cNvSpPr txBox="1"/>
          <p:nvPr/>
        </p:nvSpPr>
        <p:spPr>
          <a:xfrm>
            <a:off x="8937812" y="6327303"/>
            <a:ext cx="318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200" dirty="0">
                <a:solidFill>
                  <a:srgbClr val="990000"/>
                </a:solidFill>
                <a:latin typeface="Georgia" panose="02040502050405020303" pitchFamily="18" charset="0"/>
              </a:rPr>
              <a:t>Forrás:  https://www.bodimariamagdolna.hu</a:t>
            </a:r>
            <a:endParaRPr lang="hu-HU" sz="1200" dirty="0">
              <a:solidFill>
                <a:prstClr val="black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9C75556-8D6D-428B-96ED-2ACCEB47F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731" y="2154635"/>
            <a:ext cx="3766527" cy="266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3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6;p3">
            <a:extLst>
              <a:ext uri="{FF2B5EF4-FFF2-40B4-BE49-F238E27FC236}">
                <a16:creationId xmlns:a16="http://schemas.microsoft.com/office/drawing/2014/main" id="{E363F3CB-BA46-4568-AD0A-0D7311BAA09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050465" cy="6865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8;p3">
            <a:extLst>
              <a:ext uri="{FF2B5EF4-FFF2-40B4-BE49-F238E27FC236}">
                <a16:creationId xmlns:a16="http://schemas.microsoft.com/office/drawing/2014/main" id="{20791CF4-B712-4F04-8046-C8693B3749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22" t="3005" r="2807" b="1216"/>
          <a:stretch/>
        </p:blipFill>
        <p:spPr>
          <a:xfrm>
            <a:off x="5050464" y="0"/>
            <a:ext cx="7141535" cy="49973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91728DC-9748-4674-9FC3-68616202A7E6}"/>
              </a:ext>
            </a:extLst>
          </p:cNvPr>
          <p:cNvSpPr txBox="1"/>
          <p:nvPr/>
        </p:nvSpPr>
        <p:spPr>
          <a:xfrm>
            <a:off x="6983506" y="4911845"/>
            <a:ext cx="541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hu-HU" sz="2000" dirty="0">
                <a:solidFill>
                  <a:srgbClr val="990000"/>
                </a:solidFill>
                <a:latin typeface="Monotype Corsiva" panose="03010101010201010101" pitchFamily="66" charset="0"/>
                <a:ea typeface="Open Sans"/>
                <a:cs typeface="Open Sans"/>
                <a:sym typeface="Open Sans"/>
              </a:rPr>
              <a:t>Fent: Boldog Bódi Mária Magdolna szülei és testvérei</a:t>
            </a:r>
            <a:endParaRPr lang="hu-HU" sz="2000" dirty="0">
              <a:solidFill>
                <a:srgbClr val="990000"/>
              </a:solidFill>
              <a:latin typeface="Monotype Corsiva" panose="03010101010201010101" pitchFamily="66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4C15804-DFBF-4F52-80B5-0F8F6F3C091A}"/>
              </a:ext>
            </a:extLst>
          </p:cNvPr>
          <p:cNvSpPr txBox="1"/>
          <p:nvPr/>
        </p:nvSpPr>
        <p:spPr>
          <a:xfrm>
            <a:off x="5050464" y="6386607"/>
            <a:ext cx="398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  <a:ea typeface="Open Sans"/>
                <a:cs typeface="Open Sans"/>
                <a:sym typeface="Open Sans"/>
              </a:rPr>
              <a:t>Boldog Bódi Mária Magdolna testvéreivel</a:t>
            </a:r>
            <a:endParaRPr lang="hu-HU" dirty="0">
              <a:solidFill>
                <a:srgbClr val="990000"/>
              </a:solidFill>
              <a:latin typeface="Monotype Corsiva" panose="03010101010201010101" pitchFamily="66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EEB42B2-F402-47C3-8DA7-A0AD7A5C7A9A}"/>
              </a:ext>
            </a:extLst>
          </p:cNvPr>
          <p:cNvSpPr txBox="1"/>
          <p:nvPr/>
        </p:nvSpPr>
        <p:spPr>
          <a:xfrm>
            <a:off x="8785233" y="6186552"/>
            <a:ext cx="3612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200" dirty="0">
                <a:solidFill>
                  <a:srgbClr val="990000"/>
                </a:solidFill>
                <a:latin typeface="Georgia" panose="02040502050405020303" pitchFamily="18" charset="0"/>
              </a:rPr>
              <a:t>Forrás: Galambos Miklós: Litér vértanúja Bódi Mária Magdolna Balatonfűzfő, 2006 Kiadja:</a:t>
            </a:r>
          </a:p>
          <a:p>
            <a:pPr lvl="0"/>
            <a:r>
              <a:rPr lang="hu-HU" sz="1200" dirty="0">
                <a:solidFill>
                  <a:srgbClr val="990000"/>
                </a:solidFill>
                <a:latin typeface="Georgia" panose="02040502050405020303" pitchFamily="18" charset="0"/>
              </a:rPr>
              <a:t>Balatonfűzfői Jézus Szíve Plébánia</a:t>
            </a:r>
          </a:p>
          <a:p>
            <a:pPr lvl="0"/>
            <a:endParaRPr lang="hu-HU" sz="1200" dirty="0">
              <a:solidFill>
                <a:srgbClr val="990000"/>
              </a:solidFill>
              <a:latin typeface="Georgia" panose="02040502050405020303" pitchFamily="18" charset="0"/>
            </a:endParaRPr>
          </a:p>
          <a:p>
            <a:pPr lvl="0"/>
            <a:endParaRPr lang="hu-HU" sz="1200" dirty="0">
              <a:solidFill>
                <a:srgbClr val="990000"/>
              </a:solidFill>
              <a:latin typeface="Georgia" panose="02040502050405020303" pitchFamily="18" charset="0"/>
            </a:endParaRPr>
          </a:p>
          <a:p>
            <a:pPr lvl="0"/>
            <a:endParaRPr lang="hu-HU" sz="1200" dirty="0">
              <a:solidFill>
                <a:prstClr val="black"/>
              </a:solidFill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3FF89374-097A-491E-97BD-BF8E12E08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46" y="5060670"/>
            <a:ext cx="1948026" cy="137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5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9;p5">
            <a:extLst>
              <a:ext uri="{FF2B5EF4-FFF2-40B4-BE49-F238E27FC236}">
                <a16:creationId xmlns:a16="http://schemas.microsoft.com/office/drawing/2014/main" id="{5AF729DF-7053-4A92-B9FF-796C779537A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990" t="5388" r="7709" b="10839"/>
          <a:stretch/>
        </p:blipFill>
        <p:spPr>
          <a:xfrm>
            <a:off x="0" y="0"/>
            <a:ext cx="80682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4893E5C-9125-4CB5-8BEC-2EDEDADE3A79}"/>
              </a:ext>
            </a:extLst>
          </p:cNvPr>
          <p:cNvSpPr txBox="1"/>
          <p:nvPr/>
        </p:nvSpPr>
        <p:spPr>
          <a:xfrm>
            <a:off x="8475580" y="708945"/>
            <a:ext cx="3155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32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Köveskáli házuk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F51061A-FAB4-42B8-ADA2-3089A1C26758}"/>
              </a:ext>
            </a:extLst>
          </p:cNvPr>
          <p:cNvSpPr txBox="1"/>
          <p:nvPr/>
        </p:nvSpPr>
        <p:spPr>
          <a:xfrm>
            <a:off x="8166848" y="6273774"/>
            <a:ext cx="3953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200" dirty="0">
                <a:solidFill>
                  <a:srgbClr val="990000"/>
                </a:solidFill>
                <a:latin typeface="Georgia" panose="02040502050405020303" pitchFamily="18" charset="0"/>
              </a:rPr>
              <a:t>Forrás: Galambos Miklós: Litér vértanúja Bódi Mária Magdolna Balatonfűzfő, 2006 Kiadja:</a:t>
            </a:r>
          </a:p>
          <a:p>
            <a:pPr lvl="0"/>
            <a:r>
              <a:rPr lang="hu-HU" sz="1200" dirty="0">
                <a:solidFill>
                  <a:srgbClr val="990000"/>
                </a:solidFill>
                <a:latin typeface="Georgia" panose="02040502050405020303" pitchFamily="18" charset="0"/>
              </a:rPr>
              <a:t>Balatonfűzfői Jézus Szíve Plébánia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8679D83-3386-49B1-8B9F-E1D0CA296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5" y="1809350"/>
            <a:ext cx="4016188" cy="283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1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5;p8">
            <a:extLst>
              <a:ext uri="{FF2B5EF4-FFF2-40B4-BE49-F238E27FC236}">
                <a16:creationId xmlns:a16="http://schemas.microsoft.com/office/drawing/2014/main" id="{987F1575-C344-49C2-AD02-55824C794FF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547631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F355B31-EB0D-4317-B220-0A9E1EF2BD64}"/>
              </a:ext>
            </a:extLst>
          </p:cNvPr>
          <p:cNvSpPr txBox="1"/>
          <p:nvPr/>
        </p:nvSpPr>
        <p:spPr>
          <a:xfrm>
            <a:off x="5710517" y="752617"/>
            <a:ext cx="5907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32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Az 1940-es években kerékpárjával, amely számára eszköz volt a világi apostolkodásban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2EB81CD-E6E9-4BB5-ABDA-038995F83F32}"/>
              </a:ext>
            </a:extLst>
          </p:cNvPr>
          <p:cNvSpPr txBox="1"/>
          <p:nvPr/>
        </p:nvSpPr>
        <p:spPr>
          <a:xfrm>
            <a:off x="8321040" y="6318504"/>
            <a:ext cx="3803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200" dirty="0">
                <a:solidFill>
                  <a:srgbClr val="990000"/>
                </a:solidFill>
                <a:latin typeface="Georgia" panose="02040502050405020303" pitchFamily="18" charset="0"/>
              </a:rPr>
              <a:t>Forrás:  https://www.bodimariamagdolna.hu</a:t>
            </a:r>
            <a:endParaRPr lang="hu-HU" sz="1200" dirty="0">
              <a:solidFill>
                <a:prstClr val="black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B41DB35-6A03-4691-9181-645C7A410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76" y="2194786"/>
            <a:ext cx="5189912" cy="36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4A20D70-5325-4B95-8186-475025EC7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0212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B31C86E-DEBE-4350-AEB3-D01C9CBA2FCE}"/>
              </a:ext>
            </a:extLst>
          </p:cNvPr>
          <p:cNvSpPr txBox="1"/>
          <p:nvPr/>
        </p:nvSpPr>
        <p:spPr>
          <a:xfrm>
            <a:off x="6615953" y="887506"/>
            <a:ext cx="710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>
                <a:solidFill>
                  <a:srgbClr val="990000"/>
                </a:solidFill>
                <a:latin typeface="Monotype Corsiva" panose="03010101010201010101" pitchFamily="66" charset="0"/>
              </a:rPr>
              <a:t>Vilonyai</a:t>
            </a:r>
            <a:r>
              <a:rPr lang="hu-HU" sz="32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 apostoli munkában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335CFA3-B571-44A6-981F-832967E6F7FC}"/>
              </a:ext>
            </a:extLst>
          </p:cNvPr>
          <p:cNvSpPr txBox="1"/>
          <p:nvPr/>
        </p:nvSpPr>
        <p:spPr>
          <a:xfrm>
            <a:off x="9070756" y="6345382"/>
            <a:ext cx="417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200" dirty="0">
                <a:solidFill>
                  <a:srgbClr val="990000"/>
                </a:solidFill>
                <a:latin typeface="Georgia" panose="02040502050405020303" pitchFamily="18" charset="0"/>
              </a:rPr>
              <a:t>https://www.veszpremiersekseg.hu</a:t>
            </a:r>
            <a:endParaRPr lang="hu-HU" sz="1200" dirty="0">
              <a:solidFill>
                <a:prstClr val="black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4BF2C1B-E167-4384-8540-490A0BE05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06" y="2056760"/>
            <a:ext cx="5186084" cy="29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9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F44DEC3C-A7A9-4FEB-A6B8-B8D43519D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47" y="975857"/>
            <a:ext cx="6739397" cy="490628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3D911BB-B76D-4116-92DA-CA4BA2D977B4}"/>
              </a:ext>
            </a:extLst>
          </p:cNvPr>
          <p:cNvSpPr txBox="1"/>
          <p:nvPr/>
        </p:nvSpPr>
        <p:spPr>
          <a:xfrm>
            <a:off x="2953512" y="5157216"/>
            <a:ext cx="533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7AD7A24-AF6D-4BA8-B7AE-53E1045F1B65}"/>
              </a:ext>
            </a:extLst>
          </p:cNvPr>
          <p:cNvSpPr txBox="1"/>
          <p:nvPr/>
        </p:nvSpPr>
        <p:spPr>
          <a:xfrm>
            <a:off x="-632741" y="1422289"/>
            <a:ext cx="6592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Bódi Mária Magdolna sírja 1946-ban</a:t>
            </a:r>
            <a:endParaRPr lang="hu-HU" sz="28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CB66581-27A1-4330-BF73-2702CCD37772}"/>
              </a:ext>
            </a:extLst>
          </p:cNvPr>
          <p:cNvSpPr txBox="1"/>
          <p:nvPr/>
        </p:nvSpPr>
        <p:spPr>
          <a:xfrm>
            <a:off x="9400032" y="6345936"/>
            <a:ext cx="3557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200" dirty="0">
                <a:solidFill>
                  <a:srgbClr val="990000"/>
                </a:solidFill>
                <a:latin typeface="Georgia" panose="02040502050405020303" pitchFamily="18" charset="0"/>
              </a:rPr>
              <a:t>https://www.veszpremiersekseg.hu</a:t>
            </a:r>
            <a:endParaRPr lang="hu-HU" sz="1200" dirty="0">
              <a:solidFill>
                <a:prstClr val="black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0B2B4F8-C8C3-4040-BA91-60BBF8911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" y="2239548"/>
            <a:ext cx="5215151" cy="36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1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BB6D378-5025-4210-9050-6C59C2A35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52" y="1425388"/>
            <a:ext cx="5191233" cy="413982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5351293-8AE6-4915-8542-4EEF79DA28C9}"/>
              </a:ext>
            </a:extLst>
          </p:cNvPr>
          <p:cNvSpPr txBox="1"/>
          <p:nvPr/>
        </p:nvSpPr>
        <p:spPr>
          <a:xfrm>
            <a:off x="6413501" y="1389641"/>
            <a:ext cx="4762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Boldog Bódi Mária Magdolna sírja </a:t>
            </a:r>
          </a:p>
          <a:p>
            <a:pPr algn="ctr"/>
            <a:r>
              <a:rPr lang="hu-HU" sz="32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1955-ben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3CC412A-73CA-4B12-A3B8-16D4D5EDFCC0}"/>
              </a:ext>
            </a:extLst>
          </p:cNvPr>
          <p:cNvSpPr txBox="1"/>
          <p:nvPr/>
        </p:nvSpPr>
        <p:spPr>
          <a:xfrm>
            <a:off x="9233648" y="6284258"/>
            <a:ext cx="3496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200">
                <a:solidFill>
                  <a:srgbClr val="990000"/>
                </a:solidFill>
                <a:latin typeface="Georgia" panose="02040502050405020303" pitchFamily="18" charset="0"/>
              </a:rPr>
              <a:t>https://www.veszpremiersekseg.hu</a:t>
            </a:r>
            <a:endParaRPr lang="hu-HU" sz="1200" dirty="0">
              <a:solidFill>
                <a:prstClr val="black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8F209ED-7296-46C9-B69C-DD13B971A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09" y="2498544"/>
            <a:ext cx="4835045" cy="341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97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10787</TotalTime>
  <Words>139</Words>
  <Application>Microsoft Office PowerPoint</Application>
  <PresentationFormat>Szélesvásznú</PresentationFormat>
  <Paragraphs>23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Monotype Corsiva</vt:lpstr>
      <vt:lpstr>Open Sans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Kutiné Gyűrű Eszter | Hitoktatási referens</dc:creator>
  <cp:lastModifiedBy>Kutiné Gyűrű Eszter | Hitoktatási referens</cp:lastModifiedBy>
  <cp:revision>30</cp:revision>
  <dcterms:created xsi:type="dcterms:W3CDTF">2024-10-30T17:57:18Z</dcterms:created>
  <dcterms:modified xsi:type="dcterms:W3CDTF">2025-11-25T10:47:03Z</dcterms:modified>
</cp:coreProperties>
</file>